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7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AAAD-8CEA-4185-84DA-8E5B3ED9C236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3AFB9-6BFC-40EA-BA54-BCEB80DCBDB5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AAAD-8CEA-4185-84DA-8E5B3ED9C236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3AFB9-6BFC-40EA-BA54-BCEB80DCBDB5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AAAD-8CEA-4185-84DA-8E5B3ED9C236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3AFB9-6BFC-40EA-BA54-BCEB80DCBDB5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AAAD-8CEA-4185-84DA-8E5B3ED9C236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3AFB9-6BFC-40EA-BA54-BCEB80DCBDB5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AAAD-8CEA-4185-84DA-8E5B3ED9C236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3AFB9-6BFC-40EA-BA54-BCEB80DCBDB5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AAAD-8CEA-4185-84DA-8E5B3ED9C236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3AFB9-6BFC-40EA-BA54-BCEB80DCBDB5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AAAD-8CEA-4185-84DA-8E5B3ED9C236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3AFB9-6BFC-40EA-BA54-BCEB80DCBDB5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AAAD-8CEA-4185-84DA-8E5B3ED9C236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3AFB9-6BFC-40EA-BA54-BCEB80DCBDB5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AAAD-8CEA-4185-84DA-8E5B3ED9C236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3AFB9-6BFC-40EA-BA54-BCEB80DCBDB5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AAAD-8CEA-4185-84DA-8E5B3ED9C236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3AFB9-6BFC-40EA-BA54-BCEB80DCBDB5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AAAD-8CEA-4185-84DA-8E5B3ED9C236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3AFB9-6BFC-40EA-BA54-BCEB80DCBDB5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EAAAD-8CEA-4185-84DA-8E5B3ED9C236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3AFB9-6BFC-40EA-BA54-BCEB80DCBDB5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 smtClean="0">
                <a:latin typeface="Myriad Pro" pitchFamily="34" charset="0"/>
              </a:rPr>
              <a:t>Vanderhoof Forest District</a:t>
            </a:r>
            <a:br>
              <a:rPr lang="en-CA" b="1" dirty="0" smtClean="0">
                <a:latin typeface="Myriad Pro" pitchFamily="34" charset="0"/>
              </a:rPr>
            </a:br>
            <a:r>
              <a:rPr lang="en-CA" b="1" dirty="0" smtClean="0">
                <a:latin typeface="Myriad Pro" pitchFamily="34" charset="0"/>
              </a:rPr>
              <a:t>Mountain Pine Beetle Attack Severity from 1999-2010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VA-199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VA-20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VA-200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VA-200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VA-200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VA-200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VA-200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VA-200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VA-200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VA-200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VA-200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VA-201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</Words>
  <Application>Microsoft Office PowerPoint</Application>
  <PresentationFormat>On-screen Show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Vanderhoof Forest District Mountain Pine Beetle Attack Severity from 1999-2010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Vanderhoof Forest District Mountain Pine Beetle Attack Severity from 1999-2010</dc:title>
  <dc:creator>Duncan</dc:creator>
  <cp:lastModifiedBy>Duncan</cp:lastModifiedBy>
  <cp:revision>1</cp:revision>
  <dcterms:created xsi:type="dcterms:W3CDTF">2011-02-21T17:10:56Z</dcterms:created>
  <dcterms:modified xsi:type="dcterms:W3CDTF">2011-02-21T17:12:20Z</dcterms:modified>
</cp:coreProperties>
</file>